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58" r:id="rId4"/>
    <p:sldId id="262" r:id="rId5"/>
    <p:sldId id="259" r:id="rId6"/>
    <p:sldId id="260" r:id="rId7"/>
    <p:sldId id="261"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AA030B6-CD18-4F49-97A4-735632F93D2F}" v="844" dt="2019-07-03T18:00:10.60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116" d="100"/>
          <a:sy n="116" d="100"/>
        </p:scale>
        <p:origin x="312" y="102"/>
      </p:cViewPr>
      <p:guideLst/>
    </p:cSldViewPr>
  </p:slideViewPr>
  <p:notesTextViewPr>
    <p:cViewPr>
      <p:scale>
        <a:sx n="3" d="2"/>
        <a:sy n="3" d="2"/>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thleen White" userId="fb0528a9-7159-4f47-bb14-e1cc5eeec12f" providerId="ADAL" clId="{9AA030B6-CD18-4F49-97A4-735632F93D2F}"/>
    <pc:docChg chg="custSel addSld modSld">
      <pc:chgData name="Cathleen White" userId="fb0528a9-7159-4f47-bb14-e1cc5eeec12f" providerId="ADAL" clId="{9AA030B6-CD18-4F49-97A4-735632F93D2F}" dt="2019-07-03T18:00:10.600" v="842" actId="20577"/>
      <pc:docMkLst>
        <pc:docMk/>
      </pc:docMkLst>
      <pc:sldChg chg="modSp">
        <pc:chgData name="Cathleen White" userId="fb0528a9-7159-4f47-bb14-e1cc5eeec12f" providerId="ADAL" clId="{9AA030B6-CD18-4F49-97A4-735632F93D2F}" dt="2019-07-03T17:50:09.062" v="634" actId="20577"/>
        <pc:sldMkLst>
          <pc:docMk/>
          <pc:sldMk cId="2357066824" sldId="256"/>
        </pc:sldMkLst>
        <pc:spChg chg="mod">
          <ac:chgData name="Cathleen White" userId="fb0528a9-7159-4f47-bb14-e1cc5eeec12f" providerId="ADAL" clId="{9AA030B6-CD18-4F49-97A4-735632F93D2F}" dt="2019-07-03T17:50:09.062" v="634" actId="20577"/>
          <ac:spMkLst>
            <pc:docMk/>
            <pc:sldMk cId="2357066824" sldId="256"/>
            <ac:spMk id="9" creationId="{CC3EB10D-484D-4C3E-B129-2120D630B4ED}"/>
          </ac:spMkLst>
        </pc:spChg>
      </pc:sldChg>
      <pc:sldChg chg="modSp">
        <pc:chgData name="Cathleen White" userId="fb0528a9-7159-4f47-bb14-e1cc5eeec12f" providerId="ADAL" clId="{9AA030B6-CD18-4F49-97A4-735632F93D2F}" dt="2019-07-03T17:53:03.096" v="717" actId="20577"/>
        <pc:sldMkLst>
          <pc:docMk/>
          <pc:sldMk cId="671323802" sldId="257"/>
        </pc:sldMkLst>
        <pc:spChg chg="mod">
          <ac:chgData name="Cathleen White" userId="fb0528a9-7159-4f47-bb14-e1cc5eeec12f" providerId="ADAL" clId="{9AA030B6-CD18-4F49-97A4-735632F93D2F}" dt="2019-07-03T17:53:03.096" v="717" actId="20577"/>
          <ac:spMkLst>
            <pc:docMk/>
            <pc:sldMk cId="671323802" sldId="257"/>
            <ac:spMk id="3" creationId="{E2BD1B6B-5C8B-4C0A-9D2C-302FBF09F29B}"/>
          </ac:spMkLst>
        </pc:spChg>
      </pc:sldChg>
      <pc:sldChg chg="modSp">
        <pc:chgData name="Cathleen White" userId="fb0528a9-7159-4f47-bb14-e1cc5eeec12f" providerId="ADAL" clId="{9AA030B6-CD18-4F49-97A4-735632F93D2F}" dt="2019-07-03T17:54:28.345" v="754" actId="20577"/>
        <pc:sldMkLst>
          <pc:docMk/>
          <pc:sldMk cId="1340863156" sldId="258"/>
        </pc:sldMkLst>
        <pc:spChg chg="mod">
          <ac:chgData name="Cathleen White" userId="fb0528a9-7159-4f47-bb14-e1cc5eeec12f" providerId="ADAL" clId="{9AA030B6-CD18-4F49-97A4-735632F93D2F}" dt="2019-07-03T17:54:28.345" v="754" actId="20577"/>
          <ac:spMkLst>
            <pc:docMk/>
            <pc:sldMk cId="1340863156" sldId="258"/>
            <ac:spMk id="3" creationId="{9BD7BDEC-ABBB-401C-843E-0F9DA9F77835}"/>
          </ac:spMkLst>
        </pc:spChg>
      </pc:sldChg>
      <pc:sldChg chg="modSp add">
        <pc:chgData name="Cathleen White" userId="fb0528a9-7159-4f47-bb14-e1cc5eeec12f" providerId="ADAL" clId="{9AA030B6-CD18-4F49-97A4-735632F93D2F}" dt="2019-07-03T18:00:10.600" v="842" actId="20577"/>
        <pc:sldMkLst>
          <pc:docMk/>
          <pc:sldMk cId="483239499" sldId="262"/>
        </pc:sldMkLst>
        <pc:spChg chg="mod">
          <ac:chgData name="Cathleen White" userId="fb0528a9-7159-4f47-bb14-e1cc5eeec12f" providerId="ADAL" clId="{9AA030B6-CD18-4F49-97A4-735632F93D2F}" dt="2019-07-03T18:00:10.600" v="842" actId="20577"/>
          <ac:spMkLst>
            <pc:docMk/>
            <pc:sldMk cId="483239499" sldId="262"/>
            <ac:spMk id="2" creationId="{75765EC6-62B7-430C-AB0F-E228F3B4423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4B42D57-6067-4868-88DF-E0689CD1CDF5}" type="datetimeFigureOut">
              <a:rPr lang="en-US" smtClean="0"/>
              <a:t>7/3/2019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756ACDA-7478-425B-A2A2-E00A62927FA2}" type="slidenum">
              <a:rPr lang="en-US" smtClean="0"/>
              <a:t>‹#›</a:t>
            </a:fld>
            <a:endParaRPr lang="en-US"/>
          </a:p>
        </p:txBody>
      </p:sp>
    </p:spTree>
    <p:extLst>
      <p:ext uri="{BB962C8B-B14F-4D97-AF65-F5344CB8AC3E}">
        <p14:creationId xmlns:p14="http://schemas.microsoft.com/office/powerpoint/2010/main" val="42500363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Date Placeholder 6">
            <a:extLst>
              <a:ext uri="{FF2B5EF4-FFF2-40B4-BE49-F238E27FC236}">
                <a16:creationId xmlns:a16="http://schemas.microsoft.com/office/drawing/2014/main" id="{792290CB-2920-4352-9F9D-6B28A606F3E2}"/>
              </a:ext>
            </a:extLst>
          </p:cNvPr>
          <p:cNvSpPr>
            <a:spLocks noGrp="1"/>
          </p:cNvSpPr>
          <p:nvPr>
            <p:ph type="dt" sz="half" idx="10"/>
          </p:nvPr>
        </p:nvSpPr>
        <p:spPr/>
        <p:txBody>
          <a:bodyPr/>
          <a:lstStyle/>
          <a:p>
            <a:fld id="{31FFDD6A-6A9F-4CEE-8EF7-9EBCCADFB1B3}" type="datetime1">
              <a:rPr lang="en-US" smtClean="0"/>
              <a:t>7/3/2019</a:t>
            </a:fld>
            <a:endParaRPr lang="en-US"/>
          </a:p>
        </p:txBody>
      </p:sp>
      <p:sp>
        <p:nvSpPr>
          <p:cNvPr id="8" name="Footer Placeholder 7">
            <a:extLst>
              <a:ext uri="{FF2B5EF4-FFF2-40B4-BE49-F238E27FC236}">
                <a16:creationId xmlns:a16="http://schemas.microsoft.com/office/drawing/2014/main" id="{9ADC633A-A33A-441B-B1C0-2A37BC22BD47}"/>
              </a:ext>
            </a:extLst>
          </p:cNvPr>
          <p:cNvSpPr>
            <a:spLocks noGrp="1"/>
          </p:cNvSpPr>
          <p:nvPr>
            <p:ph type="ftr" sz="quarter" idx="11"/>
          </p:nvPr>
        </p:nvSpPr>
        <p:spPr/>
        <p:txBody>
          <a:bodyPr/>
          <a:lstStyle/>
          <a:p>
            <a:r>
              <a:rPr lang="en-US" dirty="0"/>
              <a:t>Project: </a:t>
            </a:r>
          </a:p>
        </p:txBody>
      </p:sp>
      <p:sp>
        <p:nvSpPr>
          <p:cNvPr id="9" name="Slide Number Placeholder 8">
            <a:extLst>
              <a:ext uri="{FF2B5EF4-FFF2-40B4-BE49-F238E27FC236}">
                <a16:creationId xmlns:a16="http://schemas.microsoft.com/office/drawing/2014/main" id="{4D250729-80E1-42A9-A180-EFB548E3E268}"/>
              </a:ext>
            </a:extLst>
          </p:cNvPr>
          <p:cNvSpPr>
            <a:spLocks noGrp="1"/>
          </p:cNvSpPr>
          <p:nvPr>
            <p:ph type="sldNum" sz="quarter" idx="12"/>
          </p:nvPr>
        </p:nvSpPr>
        <p:spPr/>
        <p:txBody>
          <a:bodyPr/>
          <a:lstStyle/>
          <a:p>
            <a:fld id="{E466AD29-BA00-4B3E-9565-212093FF25EF}" type="slidenum">
              <a:rPr lang="en-US" smtClean="0"/>
              <a:t>‹#›</a:t>
            </a:fld>
            <a:endParaRPr lang="en-US"/>
          </a:p>
        </p:txBody>
      </p:sp>
      <p:sp>
        <p:nvSpPr>
          <p:cNvPr id="2" name="Title 1">
            <a:extLst>
              <a:ext uri="{FF2B5EF4-FFF2-40B4-BE49-F238E27FC236}">
                <a16:creationId xmlns:a16="http://schemas.microsoft.com/office/drawing/2014/main" id="{3F28C86C-E740-4784-824E-2F87EC63EE3B}"/>
              </a:ext>
            </a:extLst>
          </p:cNvPr>
          <p:cNvSpPr>
            <a:spLocks noGrp="1"/>
          </p:cNvSpPr>
          <p:nvPr>
            <p:ph type="title"/>
          </p:nvPr>
        </p:nvSpPr>
        <p:spPr>
          <a:xfrm>
            <a:off x="457200" y="1983921"/>
            <a:ext cx="11277599" cy="867683"/>
          </a:xfrm>
        </p:spPr>
        <p:txBody>
          <a:bodyPr lIns="0" rIns="0" bIns="91440" anchor="b" anchorCtr="0">
            <a:noAutofit/>
          </a:bodyPr>
          <a:lstStyle>
            <a:lvl1pPr>
              <a:defRPr sz="4000"/>
            </a:lvl1pPr>
          </a:lstStyle>
          <a:p>
            <a:r>
              <a:rPr lang="en-US" dirty="0"/>
              <a:t>Click to edit Master title style</a:t>
            </a:r>
          </a:p>
        </p:txBody>
      </p:sp>
      <p:sp>
        <p:nvSpPr>
          <p:cNvPr id="10" name="Text Placeholder 9">
            <a:extLst>
              <a:ext uri="{FF2B5EF4-FFF2-40B4-BE49-F238E27FC236}">
                <a16:creationId xmlns:a16="http://schemas.microsoft.com/office/drawing/2014/main" id="{DE539A29-AA21-45CB-8183-FB373E17FB9C}"/>
              </a:ext>
            </a:extLst>
          </p:cNvPr>
          <p:cNvSpPr>
            <a:spLocks noGrp="1"/>
          </p:cNvSpPr>
          <p:nvPr>
            <p:ph type="body" sz="quarter" idx="13"/>
          </p:nvPr>
        </p:nvSpPr>
        <p:spPr>
          <a:xfrm>
            <a:off x="457200" y="2999242"/>
            <a:ext cx="11277600" cy="1926091"/>
          </a:xfrm>
        </p:spPr>
        <p:txBody>
          <a:bodyPr lIns="274320"/>
          <a:lstStyle>
            <a:lvl1pPr marL="0" indent="0">
              <a:buNone/>
              <a:defRPr/>
            </a:lvl1pPr>
          </a:lstStyle>
          <a:p>
            <a:pPr lvl="0"/>
            <a:r>
              <a:rPr lang="en-US" dirty="0"/>
              <a:t>Edit Master text styles</a:t>
            </a:r>
          </a:p>
        </p:txBody>
      </p:sp>
      <p:cxnSp>
        <p:nvCxnSpPr>
          <p:cNvPr id="12" name="Straight Connector 11">
            <a:extLst>
              <a:ext uri="{FF2B5EF4-FFF2-40B4-BE49-F238E27FC236}">
                <a16:creationId xmlns:a16="http://schemas.microsoft.com/office/drawing/2014/main" id="{29BD2B52-931F-4B7D-897C-C1CD5B4C9F51}"/>
              </a:ext>
            </a:extLst>
          </p:cNvPr>
          <p:cNvCxnSpPr/>
          <p:nvPr userDrawn="1"/>
        </p:nvCxnSpPr>
        <p:spPr>
          <a:xfrm>
            <a:off x="457199" y="2857500"/>
            <a:ext cx="11277601" cy="0"/>
          </a:xfrm>
          <a:prstGeom prst="line">
            <a:avLst/>
          </a:prstGeom>
          <a:ln w="28575"/>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858605487"/>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cript">
    <p:spTree>
      <p:nvGrpSpPr>
        <p:cNvPr id="1" name=""/>
        <p:cNvGrpSpPr/>
        <p:nvPr/>
      </p:nvGrpSpPr>
      <p:grpSpPr>
        <a:xfrm>
          <a:off x="0" y="0"/>
          <a:ext cx="0" cy="0"/>
          <a:chOff x="0" y="0"/>
          <a:chExt cx="0" cy="0"/>
        </a:xfrm>
      </p:grpSpPr>
      <p:sp>
        <p:nvSpPr>
          <p:cNvPr id="7" name="Content Placeholder 3">
            <a:extLst>
              <a:ext uri="{FF2B5EF4-FFF2-40B4-BE49-F238E27FC236}">
                <a16:creationId xmlns:a16="http://schemas.microsoft.com/office/drawing/2014/main" id="{954C1A04-C7C9-4D60-B186-4057C84A93F5}"/>
              </a:ext>
            </a:extLst>
          </p:cNvPr>
          <p:cNvSpPr>
            <a:spLocks noGrp="1"/>
          </p:cNvSpPr>
          <p:nvPr>
            <p:ph sz="half" idx="2"/>
          </p:nvPr>
        </p:nvSpPr>
        <p:spPr>
          <a:xfrm>
            <a:off x="457200" y="914400"/>
            <a:ext cx="5410200" cy="5257800"/>
          </a:xfrm>
        </p:spPr>
        <p:txBody>
          <a:bodyPr>
            <a:normAutofit/>
          </a:bodyPr>
          <a:lstStyle>
            <a:lvl1pPr marL="0" indent="0">
              <a:lnSpc>
                <a:spcPct val="100000"/>
              </a:lnSpc>
              <a:spcBef>
                <a:spcPts val="1800"/>
              </a:spcBef>
              <a:buNone/>
              <a:defRPr sz="160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en-US"/>
              <a:t>Edit Master text styles</a:t>
            </a:r>
          </a:p>
        </p:txBody>
      </p:sp>
      <p:sp>
        <p:nvSpPr>
          <p:cNvPr id="9" name="Date Placeholder 6">
            <a:extLst>
              <a:ext uri="{FF2B5EF4-FFF2-40B4-BE49-F238E27FC236}">
                <a16:creationId xmlns:a16="http://schemas.microsoft.com/office/drawing/2014/main" id="{25815666-F139-4B93-945F-BCD847D0703C}"/>
              </a:ext>
            </a:extLst>
          </p:cNvPr>
          <p:cNvSpPr>
            <a:spLocks noGrp="1"/>
          </p:cNvSpPr>
          <p:nvPr>
            <p:ph type="dt" sz="half" idx="10"/>
          </p:nvPr>
        </p:nvSpPr>
        <p:spPr>
          <a:xfrm>
            <a:off x="457200" y="6407625"/>
            <a:ext cx="2743200" cy="365125"/>
          </a:xfrm>
        </p:spPr>
        <p:txBody>
          <a:bodyPr/>
          <a:lstStyle/>
          <a:p>
            <a:fld id="{F1D0306D-96AC-4F59-85D4-D2DA6384AC27}" type="datetime1">
              <a:rPr lang="en-US" smtClean="0"/>
              <a:t>7/3/2019</a:t>
            </a:fld>
            <a:endParaRPr lang="en-US"/>
          </a:p>
        </p:txBody>
      </p:sp>
      <p:sp>
        <p:nvSpPr>
          <p:cNvPr id="10" name="Footer Placeholder 7">
            <a:extLst>
              <a:ext uri="{FF2B5EF4-FFF2-40B4-BE49-F238E27FC236}">
                <a16:creationId xmlns:a16="http://schemas.microsoft.com/office/drawing/2014/main" id="{4EE9AE6C-9701-4C20-8687-2E9F1CFD6999}"/>
              </a:ext>
            </a:extLst>
          </p:cNvPr>
          <p:cNvSpPr>
            <a:spLocks noGrp="1"/>
          </p:cNvSpPr>
          <p:nvPr>
            <p:ph type="ftr" sz="quarter" idx="11"/>
          </p:nvPr>
        </p:nvSpPr>
        <p:spPr>
          <a:xfrm>
            <a:off x="4038600" y="6407625"/>
            <a:ext cx="4114800" cy="365125"/>
          </a:xfrm>
        </p:spPr>
        <p:txBody>
          <a:bodyPr/>
          <a:lstStyle/>
          <a:p>
            <a:r>
              <a:rPr lang="en-US" dirty="0"/>
              <a:t>Project: </a:t>
            </a:r>
          </a:p>
        </p:txBody>
      </p:sp>
      <p:sp>
        <p:nvSpPr>
          <p:cNvPr id="11" name="Slide Number Placeholder 8">
            <a:extLst>
              <a:ext uri="{FF2B5EF4-FFF2-40B4-BE49-F238E27FC236}">
                <a16:creationId xmlns:a16="http://schemas.microsoft.com/office/drawing/2014/main" id="{3F295280-E7AC-48D3-85F4-08BB7E0FA78C}"/>
              </a:ext>
            </a:extLst>
          </p:cNvPr>
          <p:cNvSpPr>
            <a:spLocks noGrp="1"/>
          </p:cNvSpPr>
          <p:nvPr>
            <p:ph type="sldNum" sz="quarter" idx="12"/>
          </p:nvPr>
        </p:nvSpPr>
        <p:spPr>
          <a:xfrm>
            <a:off x="8991600" y="6407625"/>
            <a:ext cx="2743200" cy="365125"/>
          </a:xfrm>
        </p:spPr>
        <p:txBody>
          <a:bodyPr/>
          <a:lstStyle/>
          <a:p>
            <a:fld id="{E466AD29-BA00-4B3E-9565-212093FF25EF}" type="slidenum">
              <a:rPr lang="en-US" smtClean="0"/>
              <a:t>‹#›</a:t>
            </a:fld>
            <a:endParaRPr lang="en-US"/>
          </a:p>
        </p:txBody>
      </p:sp>
      <p:sp>
        <p:nvSpPr>
          <p:cNvPr id="13" name="TextBox 12">
            <a:extLst>
              <a:ext uri="{FF2B5EF4-FFF2-40B4-BE49-F238E27FC236}">
                <a16:creationId xmlns:a16="http://schemas.microsoft.com/office/drawing/2014/main" id="{AE4120D6-97D3-4AC1-BCA6-6B1F23B33EBF}"/>
              </a:ext>
            </a:extLst>
          </p:cNvPr>
          <p:cNvSpPr txBox="1"/>
          <p:nvPr userDrawn="1"/>
        </p:nvSpPr>
        <p:spPr>
          <a:xfrm>
            <a:off x="457200" y="228600"/>
            <a:ext cx="5410198"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1" kern="1200" dirty="0">
                <a:solidFill>
                  <a:schemeClr val="tx1"/>
                </a:solidFill>
                <a:latin typeface="+mn-lt"/>
                <a:ea typeface="+mn-ea"/>
                <a:cs typeface="+mn-cs"/>
              </a:rPr>
              <a:t>Script</a:t>
            </a:r>
            <a:r>
              <a:rPr lang="en-US" sz="2400" b="1" dirty="0"/>
              <a:t> </a:t>
            </a:r>
            <a:r>
              <a:rPr lang="en-US" sz="2400" b="1" kern="1200" dirty="0">
                <a:solidFill>
                  <a:schemeClr val="tx1"/>
                </a:solidFill>
                <a:latin typeface="+mn-lt"/>
                <a:ea typeface="+mn-ea"/>
                <a:cs typeface="+mn-cs"/>
              </a:rPr>
              <a:t>Language</a:t>
            </a:r>
          </a:p>
        </p:txBody>
      </p:sp>
      <p:sp>
        <p:nvSpPr>
          <p:cNvPr id="14" name="TextBox 13">
            <a:extLst>
              <a:ext uri="{FF2B5EF4-FFF2-40B4-BE49-F238E27FC236}">
                <a16:creationId xmlns:a16="http://schemas.microsoft.com/office/drawing/2014/main" id="{DCB61C82-3D51-4601-BAB0-22E738D795AD}"/>
              </a:ext>
            </a:extLst>
          </p:cNvPr>
          <p:cNvSpPr txBox="1"/>
          <p:nvPr userDrawn="1"/>
        </p:nvSpPr>
        <p:spPr>
          <a:xfrm>
            <a:off x="6324600" y="226367"/>
            <a:ext cx="5410198"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b="1" dirty="0"/>
              <a:t>Sample Image Type</a:t>
            </a:r>
          </a:p>
        </p:txBody>
      </p:sp>
      <p:sp>
        <p:nvSpPr>
          <p:cNvPr id="3" name="Content Placeholder 2">
            <a:extLst>
              <a:ext uri="{FF2B5EF4-FFF2-40B4-BE49-F238E27FC236}">
                <a16:creationId xmlns:a16="http://schemas.microsoft.com/office/drawing/2014/main" id="{B3D9A5FA-1844-4F59-AE0A-953CF8E44915}"/>
              </a:ext>
            </a:extLst>
          </p:cNvPr>
          <p:cNvSpPr>
            <a:spLocks noGrp="1"/>
          </p:cNvSpPr>
          <p:nvPr>
            <p:ph sz="quarter" idx="13"/>
          </p:nvPr>
        </p:nvSpPr>
        <p:spPr>
          <a:xfrm>
            <a:off x="6324600" y="914400"/>
            <a:ext cx="5410200" cy="5257800"/>
          </a:xfrm>
        </p:spPr>
        <p:txBody>
          <a:bodyPr>
            <a:normAutofit/>
          </a:bodyPr>
          <a:lstStyle>
            <a:lvl1pPr marL="0" indent="0">
              <a:buNone/>
              <a:defRPr sz="1800"/>
            </a:lvl1pPr>
          </a:lstStyle>
          <a:p>
            <a:pPr lvl="0"/>
            <a:endParaRPr lang="en-US" dirty="0"/>
          </a:p>
        </p:txBody>
      </p:sp>
    </p:spTree>
    <p:extLst>
      <p:ext uri="{BB962C8B-B14F-4D97-AF65-F5344CB8AC3E}">
        <p14:creationId xmlns:p14="http://schemas.microsoft.com/office/powerpoint/2010/main" val="357789985"/>
      </p:ext>
    </p:extLst>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53CA7D8-5667-47D2-A39F-DAA0B62D285F}"/>
              </a:ext>
            </a:extLst>
          </p:cNvPr>
          <p:cNvSpPr>
            <a:spLocks noGrp="1"/>
          </p:cNvSpPr>
          <p:nvPr>
            <p:ph type="title"/>
          </p:nvPr>
        </p:nvSpPr>
        <p:spPr>
          <a:xfrm>
            <a:off x="457200" y="228600"/>
            <a:ext cx="11277599" cy="457200"/>
          </a:xfrm>
          <a:prstGeom prst="rect">
            <a:avLst/>
          </a:prstGeom>
        </p:spPr>
        <p:txBody>
          <a:bodyPr vert="horz" lIns="91440" tIns="45720" rIns="91440" bIns="45720" rtlCol="0" anchor="t">
            <a:normAutofit/>
          </a:bodyPr>
          <a:lstStyle/>
          <a:p>
            <a:r>
              <a:rPr lang="en-US" dirty="0"/>
              <a:t>Enter Text Here</a:t>
            </a:r>
          </a:p>
        </p:txBody>
      </p:sp>
      <p:sp>
        <p:nvSpPr>
          <p:cNvPr id="3" name="Text Placeholder 2">
            <a:extLst>
              <a:ext uri="{FF2B5EF4-FFF2-40B4-BE49-F238E27FC236}">
                <a16:creationId xmlns:a16="http://schemas.microsoft.com/office/drawing/2014/main" id="{322EE7E2-11F6-47D7-9D34-73CEDAB209B3}"/>
              </a:ext>
            </a:extLst>
          </p:cNvPr>
          <p:cNvSpPr>
            <a:spLocks noGrp="1"/>
          </p:cNvSpPr>
          <p:nvPr>
            <p:ph type="body" idx="1"/>
          </p:nvPr>
        </p:nvSpPr>
        <p:spPr>
          <a:xfrm>
            <a:off x="457200" y="914400"/>
            <a:ext cx="11277600" cy="526256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BD8FF981-4644-4BDB-99C0-AEBBB3641579}"/>
              </a:ext>
            </a:extLst>
          </p:cNvPr>
          <p:cNvSpPr>
            <a:spLocks noGrp="1"/>
          </p:cNvSpPr>
          <p:nvPr>
            <p:ph type="dt" sz="half" idx="2"/>
          </p:nvPr>
        </p:nvSpPr>
        <p:spPr>
          <a:xfrm>
            <a:off x="457200" y="6407625"/>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EB9871-F515-4AB1-BAC0-59E9FC3ABDCB}" type="datetime1">
              <a:rPr lang="en-US" smtClean="0"/>
              <a:t>7/3/2019</a:t>
            </a:fld>
            <a:endParaRPr lang="en-US"/>
          </a:p>
        </p:txBody>
      </p:sp>
      <p:sp>
        <p:nvSpPr>
          <p:cNvPr id="5" name="Footer Placeholder 4">
            <a:extLst>
              <a:ext uri="{FF2B5EF4-FFF2-40B4-BE49-F238E27FC236}">
                <a16:creationId xmlns:a16="http://schemas.microsoft.com/office/drawing/2014/main" id="{2C360620-3065-45A3-8CD9-385447BFC06D}"/>
              </a:ext>
            </a:extLst>
          </p:cNvPr>
          <p:cNvSpPr>
            <a:spLocks noGrp="1"/>
          </p:cNvSpPr>
          <p:nvPr>
            <p:ph type="ftr" sz="quarter" idx="3"/>
          </p:nvPr>
        </p:nvSpPr>
        <p:spPr>
          <a:xfrm>
            <a:off x="4038600" y="6407625"/>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Project: </a:t>
            </a:r>
          </a:p>
        </p:txBody>
      </p:sp>
      <p:sp>
        <p:nvSpPr>
          <p:cNvPr id="6" name="Slide Number Placeholder 5">
            <a:extLst>
              <a:ext uri="{FF2B5EF4-FFF2-40B4-BE49-F238E27FC236}">
                <a16:creationId xmlns:a16="http://schemas.microsoft.com/office/drawing/2014/main" id="{BDEED998-F6E5-49E0-B44B-0239B160BF17}"/>
              </a:ext>
            </a:extLst>
          </p:cNvPr>
          <p:cNvSpPr>
            <a:spLocks noGrp="1"/>
          </p:cNvSpPr>
          <p:nvPr>
            <p:ph type="sldNum" sz="quarter" idx="4"/>
          </p:nvPr>
        </p:nvSpPr>
        <p:spPr>
          <a:xfrm>
            <a:off x="8991600" y="6407625"/>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66AD29-BA00-4B3E-9565-212093FF25EF}" type="slidenum">
              <a:rPr lang="en-US" smtClean="0"/>
              <a:t>‹#›</a:t>
            </a:fld>
            <a:endParaRPr lang="en-US"/>
          </a:p>
        </p:txBody>
      </p:sp>
    </p:spTree>
    <p:extLst>
      <p:ext uri="{BB962C8B-B14F-4D97-AF65-F5344CB8AC3E}">
        <p14:creationId xmlns:p14="http://schemas.microsoft.com/office/powerpoint/2010/main" val="1761010892"/>
      </p:ext>
    </p:extLst>
  </p:cSld>
  <p:clrMap bg1="lt1" tx1="dk1" bg2="lt2" tx2="dk2" accent1="accent1" accent2="accent2" accent3="accent3" accent4="accent4" accent5="accent5" accent6="accent6" hlink="hlink" folHlink="folHlink"/>
  <p:sldLayoutIdLst>
    <p:sldLayoutId id="2147483655" r:id="rId1"/>
    <p:sldLayoutId id="2147483654" r:id="rId2"/>
  </p:sldLayoutIdLst>
  <p:transition spd="slow">
    <p:push dir="u"/>
  </p:transition>
  <p:hf hdr="0"/>
  <p:txStyles>
    <p:titleStyle>
      <a:lvl1pPr algn="l" defTabSz="914400" rtl="0" eaLnBrk="1" latinLnBrk="0" hangingPunct="1">
        <a:lnSpc>
          <a:spcPct val="90000"/>
        </a:lnSpc>
        <a:spcBef>
          <a:spcPct val="0"/>
        </a:spcBef>
        <a:buNone/>
        <a:defRPr sz="28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3840" userDrawn="1">
          <p15:clr>
            <a:srgbClr val="F26B43"/>
          </p15:clr>
        </p15:guide>
        <p15:guide id="3" pos="7392" userDrawn="1">
          <p15:clr>
            <a:srgbClr val="F26B43"/>
          </p15:clr>
        </p15:guide>
        <p15:guide id="5" orient="horz" pos="2304" userDrawn="1">
          <p15:clr>
            <a:srgbClr val="F26B43"/>
          </p15:clr>
        </p15:guide>
        <p15:guide id="6" orient="horz" pos="3888" userDrawn="1">
          <p15:clr>
            <a:srgbClr val="F26B43"/>
          </p15:clr>
        </p15:guide>
        <p15:guide id="7" orient="horz" pos="576" userDrawn="1">
          <p15:clr>
            <a:srgbClr val="F26B43"/>
          </p15:clr>
        </p15:guide>
        <p15:guide id="8" pos="288" userDrawn="1">
          <p15:clr>
            <a:srgbClr val="F26B43"/>
          </p15:clr>
        </p15:guide>
        <p15:guide id="10" orient="horz" pos="432" userDrawn="1">
          <p15:clr>
            <a:srgbClr val="F26B43"/>
          </p15:clr>
        </p15:guide>
        <p15:guide id="11" orient="horz" pos="4032" userDrawn="1">
          <p15:clr>
            <a:srgbClr val="F26B43"/>
          </p15:clr>
        </p15:guide>
        <p15:guide id="12" pos="3984" userDrawn="1">
          <p15:clr>
            <a:srgbClr val="F26B43"/>
          </p15:clr>
        </p15:guide>
        <p15:guide id="13" pos="3696" userDrawn="1">
          <p15:clr>
            <a:srgbClr val="F26B43"/>
          </p15:clr>
        </p15:guide>
        <p15:guide id="14" orient="horz" pos="14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helpdesk@reminger.co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a:extLst>
              <a:ext uri="{FF2B5EF4-FFF2-40B4-BE49-F238E27FC236}">
                <a16:creationId xmlns:a16="http://schemas.microsoft.com/office/drawing/2014/main" id="{CC3EB10D-484D-4C3E-B129-2120D630B4ED}"/>
              </a:ext>
            </a:extLst>
          </p:cNvPr>
          <p:cNvSpPr>
            <a:spLocks noGrp="1"/>
          </p:cNvSpPr>
          <p:nvPr>
            <p:ph sz="half" idx="2"/>
          </p:nvPr>
        </p:nvSpPr>
        <p:spPr/>
        <p:txBody>
          <a:bodyPr/>
          <a:lstStyle/>
          <a:p>
            <a:r>
              <a:rPr lang="en-US" dirty="0"/>
              <a:t>Welcome to training on computer security at Reminger using multifactor authentication. In this session you will learn what multifactor authentication is, why we use it, and how it works in our environment.</a:t>
            </a:r>
          </a:p>
          <a:p>
            <a:endParaRPr lang="en-US" dirty="0"/>
          </a:p>
        </p:txBody>
      </p:sp>
      <p:sp>
        <p:nvSpPr>
          <p:cNvPr id="12" name="Date Placeholder 11">
            <a:extLst>
              <a:ext uri="{FF2B5EF4-FFF2-40B4-BE49-F238E27FC236}">
                <a16:creationId xmlns:a16="http://schemas.microsoft.com/office/drawing/2014/main" id="{4114EE55-3C82-4BFB-9CA3-E11B7B85D8CE}"/>
              </a:ext>
            </a:extLst>
          </p:cNvPr>
          <p:cNvSpPr>
            <a:spLocks noGrp="1"/>
          </p:cNvSpPr>
          <p:nvPr>
            <p:ph type="dt" sz="half" idx="10"/>
          </p:nvPr>
        </p:nvSpPr>
        <p:spPr/>
        <p:txBody>
          <a:bodyPr/>
          <a:lstStyle/>
          <a:p>
            <a:fld id="{2CDAAC1F-B337-42AB-A88B-D37971BA3A76}" type="datetime1">
              <a:rPr lang="en-US" smtClean="0"/>
              <a:pPr/>
              <a:t>7/3/2019</a:t>
            </a:fld>
            <a:endParaRPr lang="en-US"/>
          </a:p>
        </p:txBody>
      </p:sp>
      <p:sp>
        <p:nvSpPr>
          <p:cNvPr id="13" name="Footer Placeholder 12">
            <a:extLst>
              <a:ext uri="{FF2B5EF4-FFF2-40B4-BE49-F238E27FC236}">
                <a16:creationId xmlns:a16="http://schemas.microsoft.com/office/drawing/2014/main" id="{10479B1B-EE9B-4446-8FBE-B340AC272A1B}"/>
              </a:ext>
            </a:extLst>
          </p:cNvPr>
          <p:cNvSpPr>
            <a:spLocks noGrp="1"/>
          </p:cNvSpPr>
          <p:nvPr>
            <p:ph type="ftr" sz="quarter" idx="11"/>
          </p:nvPr>
        </p:nvSpPr>
        <p:spPr/>
        <p:txBody>
          <a:bodyPr/>
          <a:lstStyle/>
          <a:p>
            <a:r>
              <a:rPr lang="en-US"/>
              <a:t>Project: </a:t>
            </a:r>
            <a:endParaRPr lang="en-US" dirty="0"/>
          </a:p>
        </p:txBody>
      </p:sp>
      <p:sp>
        <p:nvSpPr>
          <p:cNvPr id="14" name="Slide Number Placeholder 13">
            <a:extLst>
              <a:ext uri="{FF2B5EF4-FFF2-40B4-BE49-F238E27FC236}">
                <a16:creationId xmlns:a16="http://schemas.microsoft.com/office/drawing/2014/main" id="{ACA6B815-58AA-47D6-BF60-F71744459BCE}"/>
              </a:ext>
            </a:extLst>
          </p:cNvPr>
          <p:cNvSpPr>
            <a:spLocks noGrp="1"/>
          </p:cNvSpPr>
          <p:nvPr>
            <p:ph type="sldNum" sz="quarter" idx="12"/>
          </p:nvPr>
        </p:nvSpPr>
        <p:spPr/>
        <p:txBody>
          <a:bodyPr/>
          <a:lstStyle/>
          <a:p>
            <a:fld id="{E466AD29-BA00-4B3E-9565-212093FF25EF}" type="slidenum">
              <a:rPr lang="en-US" smtClean="0"/>
              <a:pPr/>
              <a:t>1</a:t>
            </a:fld>
            <a:endParaRPr lang="en-US"/>
          </a:p>
        </p:txBody>
      </p:sp>
      <p:sp>
        <p:nvSpPr>
          <p:cNvPr id="11" name="Content Placeholder 10">
            <a:extLst>
              <a:ext uri="{FF2B5EF4-FFF2-40B4-BE49-F238E27FC236}">
                <a16:creationId xmlns:a16="http://schemas.microsoft.com/office/drawing/2014/main" id="{D6D991A7-A017-4895-9CB2-71E60B812621}"/>
              </a:ext>
            </a:extLst>
          </p:cNvPr>
          <p:cNvSpPr>
            <a:spLocks noGrp="1"/>
          </p:cNvSpPr>
          <p:nvPr>
            <p:ph sz="quarter" idx="13"/>
          </p:nvPr>
        </p:nvSpPr>
        <p:spPr/>
        <p:txBody>
          <a:bodyPr/>
          <a:lstStyle/>
          <a:p>
            <a:endParaRPr lang="en-US"/>
          </a:p>
        </p:txBody>
      </p:sp>
    </p:spTree>
    <p:extLst>
      <p:ext uri="{BB962C8B-B14F-4D97-AF65-F5344CB8AC3E}">
        <p14:creationId xmlns:p14="http://schemas.microsoft.com/office/powerpoint/2010/main" val="2357066824"/>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2BD1B6B-5C8B-4C0A-9D2C-302FBF09F29B}"/>
              </a:ext>
            </a:extLst>
          </p:cNvPr>
          <p:cNvSpPr>
            <a:spLocks noGrp="1"/>
          </p:cNvSpPr>
          <p:nvPr>
            <p:ph sz="half" idx="2"/>
          </p:nvPr>
        </p:nvSpPr>
        <p:spPr/>
        <p:txBody>
          <a:bodyPr/>
          <a:lstStyle/>
          <a:p>
            <a:r>
              <a:rPr lang="en-US" dirty="0"/>
              <a:t>Multifactor authentication is sometimes called by its initials “MFA.” It is a tech security method that is stronger than a password because it requires the user to provide more than one means of identification. Users provide something they know, such as a user name and password, and use something they possess, such as a cell phone, to receive a text message with a single-use numeric code.</a:t>
            </a:r>
          </a:p>
          <a:p>
            <a:r>
              <a:rPr lang="en-US" dirty="0"/>
              <a:t>Some multifactor authentication programs also require users to provide something that is uniquely theirs, such as a fingerprint. You may be choosing to use that form of authentication to unlock your cell phone. Reminger does not require that type of authentication.</a:t>
            </a:r>
          </a:p>
        </p:txBody>
      </p:sp>
      <p:sp>
        <p:nvSpPr>
          <p:cNvPr id="5" name="Date Placeholder 4">
            <a:extLst>
              <a:ext uri="{FF2B5EF4-FFF2-40B4-BE49-F238E27FC236}">
                <a16:creationId xmlns:a16="http://schemas.microsoft.com/office/drawing/2014/main" id="{5FFA730E-F8E6-4B40-9381-A63DD3D8E120}"/>
              </a:ext>
            </a:extLst>
          </p:cNvPr>
          <p:cNvSpPr>
            <a:spLocks noGrp="1"/>
          </p:cNvSpPr>
          <p:nvPr>
            <p:ph type="dt" sz="half" idx="10"/>
          </p:nvPr>
        </p:nvSpPr>
        <p:spPr/>
        <p:txBody>
          <a:bodyPr/>
          <a:lstStyle/>
          <a:p>
            <a:fld id="{31FFDD6A-6A9F-4CEE-8EF7-9EBCCADFB1B3}" type="datetime1">
              <a:rPr lang="en-US" smtClean="0"/>
              <a:pPr/>
              <a:t>7/3/2019</a:t>
            </a:fld>
            <a:endParaRPr lang="en-US"/>
          </a:p>
        </p:txBody>
      </p:sp>
      <p:sp>
        <p:nvSpPr>
          <p:cNvPr id="6" name="Footer Placeholder 5">
            <a:extLst>
              <a:ext uri="{FF2B5EF4-FFF2-40B4-BE49-F238E27FC236}">
                <a16:creationId xmlns:a16="http://schemas.microsoft.com/office/drawing/2014/main" id="{568B08A8-CC28-4335-A763-3EC344A3F62A}"/>
              </a:ext>
            </a:extLst>
          </p:cNvPr>
          <p:cNvSpPr>
            <a:spLocks noGrp="1"/>
          </p:cNvSpPr>
          <p:nvPr>
            <p:ph type="ftr" sz="quarter" idx="11"/>
          </p:nvPr>
        </p:nvSpPr>
        <p:spPr/>
        <p:txBody>
          <a:bodyPr/>
          <a:lstStyle/>
          <a:p>
            <a:r>
              <a:rPr lang="en-US"/>
              <a:t>Project: </a:t>
            </a:r>
            <a:endParaRPr lang="en-US" dirty="0"/>
          </a:p>
        </p:txBody>
      </p:sp>
      <p:sp>
        <p:nvSpPr>
          <p:cNvPr id="7" name="Slide Number Placeholder 6">
            <a:extLst>
              <a:ext uri="{FF2B5EF4-FFF2-40B4-BE49-F238E27FC236}">
                <a16:creationId xmlns:a16="http://schemas.microsoft.com/office/drawing/2014/main" id="{AC51F4EA-7761-4D82-B6FE-2771C2D24D09}"/>
              </a:ext>
            </a:extLst>
          </p:cNvPr>
          <p:cNvSpPr>
            <a:spLocks noGrp="1"/>
          </p:cNvSpPr>
          <p:nvPr>
            <p:ph type="sldNum" sz="quarter" idx="12"/>
          </p:nvPr>
        </p:nvSpPr>
        <p:spPr/>
        <p:txBody>
          <a:bodyPr/>
          <a:lstStyle/>
          <a:p>
            <a:fld id="{E466AD29-BA00-4B3E-9565-212093FF25EF}" type="slidenum">
              <a:rPr lang="en-US" smtClean="0"/>
              <a:pPr/>
              <a:t>2</a:t>
            </a:fld>
            <a:endParaRPr lang="en-US"/>
          </a:p>
        </p:txBody>
      </p:sp>
      <p:sp>
        <p:nvSpPr>
          <p:cNvPr id="18" name="Content Placeholder 17">
            <a:extLst>
              <a:ext uri="{FF2B5EF4-FFF2-40B4-BE49-F238E27FC236}">
                <a16:creationId xmlns:a16="http://schemas.microsoft.com/office/drawing/2014/main" id="{25B45661-4BC7-465B-9663-0090458846B2}"/>
              </a:ext>
            </a:extLst>
          </p:cNvPr>
          <p:cNvSpPr>
            <a:spLocks noGrp="1"/>
          </p:cNvSpPr>
          <p:nvPr>
            <p:ph sz="quarter" idx="13"/>
          </p:nvPr>
        </p:nvSpPr>
        <p:spPr/>
        <p:txBody>
          <a:bodyPr/>
          <a:lstStyle/>
          <a:p>
            <a:endParaRPr lang="en-US"/>
          </a:p>
        </p:txBody>
      </p:sp>
    </p:spTree>
    <p:extLst>
      <p:ext uri="{BB962C8B-B14F-4D97-AF65-F5344CB8AC3E}">
        <p14:creationId xmlns:p14="http://schemas.microsoft.com/office/powerpoint/2010/main" val="671323802"/>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BD7BDEC-ABBB-401C-843E-0F9DA9F77835}"/>
              </a:ext>
            </a:extLst>
          </p:cNvPr>
          <p:cNvSpPr>
            <a:spLocks noGrp="1"/>
          </p:cNvSpPr>
          <p:nvPr>
            <p:ph sz="half" idx="2"/>
          </p:nvPr>
        </p:nvSpPr>
        <p:spPr/>
        <p:txBody>
          <a:bodyPr/>
          <a:lstStyle/>
          <a:p>
            <a:r>
              <a:rPr lang="en-US" dirty="0"/>
              <a:t>Reminger uses MFA on our major systems because it is more secure that relying on a password alone. Microsoft Office, NetDocuments, and Adobe Acrobat all require 2-step authentication with both your network login as well as a security code sent to your cell phone.</a:t>
            </a:r>
          </a:p>
          <a:p>
            <a:r>
              <a:rPr lang="en-US" dirty="0"/>
              <a:t>You will need to complete this process when you first set up your Reminger computer access. You will need to repeat the process about every 6 months when you update your password. If you reset your password more often, you will need to repeat this process more frequently. </a:t>
            </a:r>
          </a:p>
        </p:txBody>
      </p:sp>
      <p:sp>
        <p:nvSpPr>
          <p:cNvPr id="5" name="Date Placeholder 4">
            <a:extLst>
              <a:ext uri="{FF2B5EF4-FFF2-40B4-BE49-F238E27FC236}">
                <a16:creationId xmlns:a16="http://schemas.microsoft.com/office/drawing/2014/main" id="{02C80C05-83A7-45A1-AE7C-3D9590E3129B}"/>
              </a:ext>
            </a:extLst>
          </p:cNvPr>
          <p:cNvSpPr>
            <a:spLocks noGrp="1"/>
          </p:cNvSpPr>
          <p:nvPr>
            <p:ph type="dt" sz="half" idx="10"/>
          </p:nvPr>
        </p:nvSpPr>
        <p:spPr/>
        <p:txBody>
          <a:bodyPr/>
          <a:lstStyle/>
          <a:p>
            <a:fld id="{31FFDD6A-6A9F-4CEE-8EF7-9EBCCADFB1B3}" type="datetime1">
              <a:rPr lang="en-US" smtClean="0"/>
              <a:pPr/>
              <a:t>7/3/2019</a:t>
            </a:fld>
            <a:endParaRPr lang="en-US"/>
          </a:p>
        </p:txBody>
      </p:sp>
      <p:sp>
        <p:nvSpPr>
          <p:cNvPr id="6" name="Footer Placeholder 5">
            <a:extLst>
              <a:ext uri="{FF2B5EF4-FFF2-40B4-BE49-F238E27FC236}">
                <a16:creationId xmlns:a16="http://schemas.microsoft.com/office/drawing/2014/main" id="{486D70B9-0904-4FE0-8FC8-EB5209FCAC24}"/>
              </a:ext>
            </a:extLst>
          </p:cNvPr>
          <p:cNvSpPr>
            <a:spLocks noGrp="1"/>
          </p:cNvSpPr>
          <p:nvPr>
            <p:ph type="ftr" sz="quarter" idx="11"/>
          </p:nvPr>
        </p:nvSpPr>
        <p:spPr/>
        <p:txBody>
          <a:bodyPr/>
          <a:lstStyle/>
          <a:p>
            <a:r>
              <a:rPr lang="en-US"/>
              <a:t>Project: </a:t>
            </a:r>
            <a:endParaRPr lang="en-US" dirty="0"/>
          </a:p>
        </p:txBody>
      </p:sp>
      <p:sp>
        <p:nvSpPr>
          <p:cNvPr id="7" name="Slide Number Placeholder 6">
            <a:extLst>
              <a:ext uri="{FF2B5EF4-FFF2-40B4-BE49-F238E27FC236}">
                <a16:creationId xmlns:a16="http://schemas.microsoft.com/office/drawing/2014/main" id="{B89EAA99-6634-4428-B0DC-E3DE75C12ED9}"/>
              </a:ext>
            </a:extLst>
          </p:cNvPr>
          <p:cNvSpPr>
            <a:spLocks noGrp="1"/>
          </p:cNvSpPr>
          <p:nvPr>
            <p:ph type="sldNum" sz="quarter" idx="12"/>
          </p:nvPr>
        </p:nvSpPr>
        <p:spPr/>
        <p:txBody>
          <a:bodyPr/>
          <a:lstStyle/>
          <a:p>
            <a:fld id="{E466AD29-BA00-4B3E-9565-212093FF25EF}" type="slidenum">
              <a:rPr lang="en-US" smtClean="0"/>
              <a:pPr/>
              <a:t>3</a:t>
            </a:fld>
            <a:endParaRPr lang="en-US"/>
          </a:p>
        </p:txBody>
      </p:sp>
      <p:sp>
        <p:nvSpPr>
          <p:cNvPr id="13" name="Content Placeholder 12">
            <a:extLst>
              <a:ext uri="{FF2B5EF4-FFF2-40B4-BE49-F238E27FC236}">
                <a16:creationId xmlns:a16="http://schemas.microsoft.com/office/drawing/2014/main" id="{847653EA-6380-459C-96B1-FFDF2FD35744}"/>
              </a:ext>
            </a:extLst>
          </p:cNvPr>
          <p:cNvSpPr>
            <a:spLocks noGrp="1"/>
          </p:cNvSpPr>
          <p:nvPr>
            <p:ph sz="quarter" idx="13"/>
          </p:nvPr>
        </p:nvSpPr>
        <p:spPr/>
        <p:txBody>
          <a:bodyPr/>
          <a:lstStyle/>
          <a:p>
            <a:endParaRPr lang="en-US"/>
          </a:p>
        </p:txBody>
      </p:sp>
    </p:spTree>
    <p:extLst>
      <p:ext uri="{BB962C8B-B14F-4D97-AF65-F5344CB8AC3E}">
        <p14:creationId xmlns:p14="http://schemas.microsoft.com/office/powerpoint/2010/main" val="1340863156"/>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5765EC6-62B7-430C-AB0F-E228F3B44230}"/>
              </a:ext>
            </a:extLst>
          </p:cNvPr>
          <p:cNvSpPr>
            <a:spLocks noGrp="1"/>
          </p:cNvSpPr>
          <p:nvPr>
            <p:ph sz="half" idx="2"/>
          </p:nvPr>
        </p:nvSpPr>
        <p:spPr/>
        <p:txBody>
          <a:bodyPr/>
          <a:lstStyle/>
          <a:p>
            <a:r>
              <a:rPr lang="en-US" dirty="0"/>
              <a:t>The following slides will walk you through the process of setting up multifactor authentication on your Reminger systems. Be sure to complete the steps in the order presented. Each step is presented in detail with images to guide you along the way.</a:t>
            </a:r>
          </a:p>
          <a:p>
            <a:r>
              <a:rPr lang="en-US" dirty="0"/>
              <a:t>The process should take you less than 15 minutes to complete.</a:t>
            </a:r>
          </a:p>
          <a:p>
            <a:r>
              <a:rPr lang="en-US" dirty="0"/>
              <a:t>If you have questions or need assistance, call the Helpdesk at extension 5555 or send an email to </a:t>
            </a:r>
            <a:r>
              <a:rPr lang="en-US" dirty="0">
                <a:hlinkClick r:id="rId2"/>
              </a:rPr>
              <a:t>helpdesk@reminger.com</a:t>
            </a:r>
            <a:r>
              <a:rPr lang="en-US" dirty="0"/>
              <a:t>.</a:t>
            </a:r>
          </a:p>
          <a:p>
            <a:r>
              <a:rPr lang="en-US" dirty="0"/>
              <a:t>Thanks for your time </a:t>
            </a:r>
            <a:r>
              <a:rPr lang="en-US"/>
              <a:t>and attention.</a:t>
            </a:r>
            <a:endParaRPr lang="en-US" dirty="0"/>
          </a:p>
          <a:p>
            <a:endParaRPr lang="en-US" dirty="0"/>
          </a:p>
        </p:txBody>
      </p:sp>
      <p:sp>
        <p:nvSpPr>
          <p:cNvPr id="3" name="Date Placeholder 2">
            <a:extLst>
              <a:ext uri="{FF2B5EF4-FFF2-40B4-BE49-F238E27FC236}">
                <a16:creationId xmlns:a16="http://schemas.microsoft.com/office/drawing/2014/main" id="{0951F525-63B0-49CA-B078-C8074B83DB21}"/>
              </a:ext>
            </a:extLst>
          </p:cNvPr>
          <p:cNvSpPr>
            <a:spLocks noGrp="1"/>
          </p:cNvSpPr>
          <p:nvPr>
            <p:ph type="dt" sz="half" idx="10"/>
          </p:nvPr>
        </p:nvSpPr>
        <p:spPr/>
        <p:txBody>
          <a:bodyPr/>
          <a:lstStyle/>
          <a:p>
            <a:fld id="{F1D0306D-96AC-4F59-85D4-D2DA6384AC27}" type="datetime1">
              <a:rPr lang="en-US" smtClean="0"/>
              <a:t>7/3/2019</a:t>
            </a:fld>
            <a:endParaRPr lang="en-US"/>
          </a:p>
        </p:txBody>
      </p:sp>
      <p:sp>
        <p:nvSpPr>
          <p:cNvPr id="4" name="Footer Placeholder 3">
            <a:extLst>
              <a:ext uri="{FF2B5EF4-FFF2-40B4-BE49-F238E27FC236}">
                <a16:creationId xmlns:a16="http://schemas.microsoft.com/office/drawing/2014/main" id="{9FF36C09-376E-4A2C-8CB0-E129ED7FFA5A}"/>
              </a:ext>
            </a:extLst>
          </p:cNvPr>
          <p:cNvSpPr>
            <a:spLocks noGrp="1"/>
          </p:cNvSpPr>
          <p:nvPr>
            <p:ph type="ftr" sz="quarter" idx="11"/>
          </p:nvPr>
        </p:nvSpPr>
        <p:spPr/>
        <p:txBody>
          <a:bodyPr/>
          <a:lstStyle/>
          <a:p>
            <a:r>
              <a:rPr lang="en-US"/>
              <a:t>Project: </a:t>
            </a:r>
            <a:endParaRPr lang="en-US" dirty="0"/>
          </a:p>
        </p:txBody>
      </p:sp>
      <p:sp>
        <p:nvSpPr>
          <p:cNvPr id="5" name="Slide Number Placeholder 4">
            <a:extLst>
              <a:ext uri="{FF2B5EF4-FFF2-40B4-BE49-F238E27FC236}">
                <a16:creationId xmlns:a16="http://schemas.microsoft.com/office/drawing/2014/main" id="{57AB4D43-7F76-4093-8C71-D17A2FDAFDE4}"/>
              </a:ext>
            </a:extLst>
          </p:cNvPr>
          <p:cNvSpPr>
            <a:spLocks noGrp="1"/>
          </p:cNvSpPr>
          <p:nvPr>
            <p:ph type="sldNum" sz="quarter" idx="12"/>
          </p:nvPr>
        </p:nvSpPr>
        <p:spPr/>
        <p:txBody>
          <a:bodyPr/>
          <a:lstStyle/>
          <a:p>
            <a:fld id="{E466AD29-BA00-4B3E-9565-212093FF25EF}" type="slidenum">
              <a:rPr lang="en-US" smtClean="0"/>
              <a:t>4</a:t>
            </a:fld>
            <a:endParaRPr lang="en-US"/>
          </a:p>
        </p:txBody>
      </p:sp>
      <p:sp>
        <p:nvSpPr>
          <p:cNvPr id="6" name="Content Placeholder 5">
            <a:extLst>
              <a:ext uri="{FF2B5EF4-FFF2-40B4-BE49-F238E27FC236}">
                <a16:creationId xmlns:a16="http://schemas.microsoft.com/office/drawing/2014/main" id="{D5791272-6271-4DE6-8458-57DF615529A6}"/>
              </a:ext>
            </a:extLst>
          </p:cNvPr>
          <p:cNvSpPr>
            <a:spLocks noGrp="1"/>
          </p:cNvSpPr>
          <p:nvPr>
            <p:ph sz="quarter" idx="13"/>
          </p:nvPr>
        </p:nvSpPr>
        <p:spPr/>
        <p:txBody>
          <a:bodyPr/>
          <a:lstStyle/>
          <a:p>
            <a:endParaRPr lang="en-US"/>
          </a:p>
        </p:txBody>
      </p:sp>
    </p:spTree>
    <p:extLst>
      <p:ext uri="{BB962C8B-B14F-4D97-AF65-F5344CB8AC3E}">
        <p14:creationId xmlns:p14="http://schemas.microsoft.com/office/powerpoint/2010/main" val="483239499"/>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45F2085-CC6A-4670-BA80-FD0669669C48}"/>
              </a:ext>
            </a:extLst>
          </p:cNvPr>
          <p:cNvSpPr>
            <a:spLocks noGrp="1"/>
          </p:cNvSpPr>
          <p:nvPr>
            <p:ph sz="half" idx="2"/>
          </p:nvPr>
        </p:nvSpPr>
        <p:spPr/>
        <p:txBody>
          <a:bodyPr/>
          <a:lstStyle/>
          <a:p>
            <a:r>
              <a:rPr lang="en-US"/>
              <a:t>To begin the Multi Factor Authentication process, you will need to (do X).</a:t>
            </a:r>
            <a:endParaRPr lang="en-US" dirty="0"/>
          </a:p>
        </p:txBody>
      </p:sp>
      <p:sp>
        <p:nvSpPr>
          <p:cNvPr id="5" name="Date Placeholder 4">
            <a:extLst>
              <a:ext uri="{FF2B5EF4-FFF2-40B4-BE49-F238E27FC236}">
                <a16:creationId xmlns:a16="http://schemas.microsoft.com/office/drawing/2014/main" id="{C0FD4476-F9F3-4A1F-88F2-6B97D7D93F06}"/>
              </a:ext>
            </a:extLst>
          </p:cNvPr>
          <p:cNvSpPr>
            <a:spLocks noGrp="1"/>
          </p:cNvSpPr>
          <p:nvPr>
            <p:ph type="dt" sz="half" idx="10"/>
          </p:nvPr>
        </p:nvSpPr>
        <p:spPr/>
        <p:txBody>
          <a:bodyPr/>
          <a:lstStyle/>
          <a:p>
            <a:fld id="{31FFDD6A-6A9F-4CEE-8EF7-9EBCCADFB1B3}" type="datetime1">
              <a:rPr lang="en-US" smtClean="0"/>
              <a:pPr/>
              <a:t>7/3/2019</a:t>
            </a:fld>
            <a:endParaRPr lang="en-US"/>
          </a:p>
        </p:txBody>
      </p:sp>
      <p:sp>
        <p:nvSpPr>
          <p:cNvPr id="6" name="Footer Placeholder 5">
            <a:extLst>
              <a:ext uri="{FF2B5EF4-FFF2-40B4-BE49-F238E27FC236}">
                <a16:creationId xmlns:a16="http://schemas.microsoft.com/office/drawing/2014/main" id="{78D2FFF4-33D6-4C96-A6D1-A9F104891376}"/>
              </a:ext>
            </a:extLst>
          </p:cNvPr>
          <p:cNvSpPr>
            <a:spLocks noGrp="1"/>
          </p:cNvSpPr>
          <p:nvPr>
            <p:ph type="ftr" sz="quarter" idx="11"/>
          </p:nvPr>
        </p:nvSpPr>
        <p:spPr/>
        <p:txBody>
          <a:bodyPr/>
          <a:lstStyle/>
          <a:p>
            <a:r>
              <a:rPr lang="en-US"/>
              <a:t>Project: </a:t>
            </a:r>
            <a:endParaRPr lang="en-US" dirty="0"/>
          </a:p>
        </p:txBody>
      </p:sp>
      <p:sp>
        <p:nvSpPr>
          <p:cNvPr id="7" name="Slide Number Placeholder 6">
            <a:extLst>
              <a:ext uri="{FF2B5EF4-FFF2-40B4-BE49-F238E27FC236}">
                <a16:creationId xmlns:a16="http://schemas.microsoft.com/office/drawing/2014/main" id="{B9392720-EC42-4937-8A0F-649A8BCB4C94}"/>
              </a:ext>
            </a:extLst>
          </p:cNvPr>
          <p:cNvSpPr>
            <a:spLocks noGrp="1"/>
          </p:cNvSpPr>
          <p:nvPr>
            <p:ph type="sldNum" sz="quarter" idx="12"/>
          </p:nvPr>
        </p:nvSpPr>
        <p:spPr/>
        <p:txBody>
          <a:bodyPr/>
          <a:lstStyle/>
          <a:p>
            <a:fld id="{E466AD29-BA00-4B3E-9565-212093FF25EF}" type="slidenum">
              <a:rPr lang="en-US" smtClean="0"/>
              <a:pPr/>
              <a:t>5</a:t>
            </a:fld>
            <a:endParaRPr lang="en-US"/>
          </a:p>
        </p:txBody>
      </p:sp>
      <p:sp>
        <p:nvSpPr>
          <p:cNvPr id="13" name="Content Placeholder 12">
            <a:extLst>
              <a:ext uri="{FF2B5EF4-FFF2-40B4-BE49-F238E27FC236}">
                <a16:creationId xmlns:a16="http://schemas.microsoft.com/office/drawing/2014/main" id="{CAA4994E-56F9-44E4-A03C-275D097620EE}"/>
              </a:ext>
            </a:extLst>
          </p:cNvPr>
          <p:cNvSpPr>
            <a:spLocks noGrp="1"/>
          </p:cNvSpPr>
          <p:nvPr>
            <p:ph sz="quarter" idx="13"/>
          </p:nvPr>
        </p:nvSpPr>
        <p:spPr/>
        <p:txBody>
          <a:bodyPr/>
          <a:lstStyle/>
          <a:p>
            <a:endParaRPr lang="en-US"/>
          </a:p>
        </p:txBody>
      </p:sp>
    </p:spTree>
    <p:extLst>
      <p:ext uri="{BB962C8B-B14F-4D97-AF65-F5344CB8AC3E}">
        <p14:creationId xmlns:p14="http://schemas.microsoft.com/office/powerpoint/2010/main" val="3491082078"/>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1F43F3F-9488-4E65-B9E7-0028191B274A}"/>
              </a:ext>
            </a:extLst>
          </p:cNvPr>
          <p:cNvSpPr>
            <a:spLocks noGrp="1"/>
          </p:cNvSpPr>
          <p:nvPr>
            <p:ph sz="half" idx="2"/>
          </p:nvPr>
        </p:nvSpPr>
        <p:spPr/>
        <p:txBody>
          <a:bodyPr/>
          <a:lstStyle/>
          <a:p>
            <a:r>
              <a:rPr lang="en-US" dirty="0"/>
              <a:t>Setting up MFA: Step One</a:t>
            </a:r>
          </a:p>
          <a:p>
            <a:r>
              <a:rPr lang="en-US" dirty="0"/>
              <a:t>The first step in setting up multifactor authentication is to open Google Chrome. That will initiate creating a connection between your Reminger network login and your cell phone.</a:t>
            </a:r>
          </a:p>
          <a:p>
            <a:r>
              <a:rPr lang="en-US" dirty="0"/>
              <a:t>Google Chrome is the default browser used at Reminger. You might was to pin it to your Start Menu and Task Bar to make it more convenient to open. To pin Chrome, click on the Start menu, scroll down to Google Chrome and right click, choose More and then “Pin to taskbar.” You can also pin Chrome to the Start menu.</a:t>
            </a:r>
          </a:p>
          <a:p>
            <a:r>
              <a:rPr lang="en-US" dirty="0"/>
              <a:t>Now open Chrome. </a:t>
            </a:r>
          </a:p>
          <a:p>
            <a:endParaRPr lang="en-US" dirty="0"/>
          </a:p>
        </p:txBody>
      </p:sp>
      <p:sp>
        <p:nvSpPr>
          <p:cNvPr id="3" name="Date Placeholder 2">
            <a:extLst>
              <a:ext uri="{FF2B5EF4-FFF2-40B4-BE49-F238E27FC236}">
                <a16:creationId xmlns:a16="http://schemas.microsoft.com/office/drawing/2014/main" id="{874EFE7F-6393-4840-ABC5-505290969C46}"/>
              </a:ext>
            </a:extLst>
          </p:cNvPr>
          <p:cNvSpPr>
            <a:spLocks noGrp="1"/>
          </p:cNvSpPr>
          <p:nvPr>
            <p:ph type="dt" sz="half" idx="10"/>
          </p:nvPr>
        </p:nvSpPr>
        <p:spPr/>
        <p:txBody>
          <a:bodyPr/>
          <a:lstStyle/>
          <a:p>
            <a:fld id="{F1D0306D-96AC-4F59-85D4-D2DA6384AC27}" type="datetime1">
              <a:rPr lang="en-US" smtClean="0"/>
              <a:t>7/3/2019</a:t>
            </a:fld>
            <a:endParaRPr lang="en-US"/>
          </a:p>
        </p:txBody>
      </p:sp>
      <p:sp>
        <p:nvSpPr>
          <p:cNvPr id="4" name="Footer Placeholder 3">
            <a:extLst>
              <a:ext uri="{FF2B5EF4-FFF2-40B4-BE49-F238E27FC236}">
                <a16:creationId xmlns:a16="http://schemas.microsoft.com/office/drawing/2014/main" id="{8EE8D97A-BBFA-4898-ADC1-8CC16ED5F1E1}"/>
              </a:ext>
            </a:extLst>
          </p:cNvPr>
          <p:cNvSpPr>
            <a:spLocks noGrp="1"/>
          </p:cNvSpPr>
          <p:nvPr>
            <p:ph type="ftr" sz="quarter" idx="11"/>
          </p:nvPr>
        </p:nvSpPr>
        <p:spPr/>
        <p:txBody>
          <a:bodyPr/>
          <a:lstStyle/>
          <a:p>
            <a:r>
              <a:rPr lang="en-US"/>
              <a:t>Project: </a:t>
            </a:r>
            <a:endParaRPr lang="en-US" dirty="0"/>
          </a:p>
        </p:txBody>
      </p:sp>
      <p:sp>
        <p:nvSpPr>
          <p:cNvPr id="5" name="Slide Number Placeholder 4">
            <a:extLst>
              <a:ext uri="{FF2B5EF4-FFF2-40B4-BE49-F238E27FC236}">
                <a16:creationId xmlns:a16="http://schemas.microsoft.com/office/drawing/2014/main" id="{28716C82-1C66-4D66-8B9B-1B6ADAEC84FB}"/>
              </a:ext>
            </a:extLst>
          </p:cNvPr>
          <p:cNvSpPr>
            <a:spLocks noGrp="1"/>
          </p:cNvSpPr>
          <p:nvPr>
            <p:ph type="sldNum" sz="quarter" idx="12"/>
          </p:nvPr>
        </p:nvSpPr>
        <p:spPr/>
        <p:txBody>
          <a:bodyPr/>
          <a:lstStyle/>
          <a:p>
            <a:fld id="{E466AD29-BA00-4B3E-9565-212093FF25EF}" type="slidenum">
              <a:rPr lang="en-US" smtClean="0"/>
              <a:t>6</a:t>
            </a:fld>
            <a:endParaRPr lang="en-US"/>
          </a:p>
        </p:txBody>
      </p:sp>
      <p:pic>
        <p:nvPicPr>
          <p:cNvPr id="8" name="Content Placeholder 7">
            <a:extLst>
              <a:ext uri="{FF2B5EF4-FFF2-40B4-BE49-F238E27FC236}">
                <a16:creationId xmlns:a16="http://schemas.microsoft.com/office/drawing/2014/main" id="{D1694023-D75C-436A-B0F3-EF7AD328E69E}"/>
              </a:ext>
            </a:extLst>
          </p:cNvPr>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9109013" y="914400"/>
            <a:ext cx="2625787" cy="2596978"/>
          </a:xfrm>
        </p:spPr>
      </p:pic>
    </p:spTree>
    <p:extLst>
      <p:ext uri="{BB962C8B-B14F-4D97-AF65-F5344CB8AC3E}">
        <p14:creationId xmlns:p14="http://schemas.microsoft.com/office/powerpoint/2010/main" val="310072912"/>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38E838E-DE59-4F5E-8CCB-0CD924AF812D}"/>
              </a:ext>
            </a:extLst>
          </p:cNvPr>
          <p:cNvSpPr>
            <a:spLocks noGrp="1"/>
          </p:cNvSpPr>
          <p:nvPr>
            <p:ph sz="half" idx="2"/>
          </p:nvPr>
        </p:nvSpPr>
        <p:spPr/>
        <p:txBody>
          <a:bodyPr/>
          <a:lstStyle/>
          <a:p>
            <a:endParaRPr lang="en-US" dirty="0"/>
          </a:p>
        </p:txBody>
      </p:sp>
      <p:sp>
        <p:nvSpPr>
          <p:cNvPr id="3" name="Date Placeholder 2">
            <a:extLst>
              <a:ext uri="{FF2B5EF4-FFF2-40B4-BE49-F238E27FC236}">
                <a16:creationId xmlns:a16="http://schemas.microsoft.com/office/drawing/2014/main" id="{9404F912-7E12-4E75-9E0E-5CB680D13C12}"/>
              </a:ext>
            </a:extLst>
          </p:cNvPr>
          <p:cNvSpPr>
            <a:spLocks noGrp="1"/>
          </p:cNvSpPr>
          <p:nvPr>
            <p:ph type="dt" sz="half" idx="10"/>
          </p:nvPr>
        </p:nvSpPr>
        <p:spPr/>
        <p:txBody>
          <a:bodyPr/>
          <a:lstStyle/>
          <a:p>
            <a:fld id="{F1D0306D-96AC-4F59-85D4-D2DA6384AC27}" type="datetime1">
              <a:rPr lang="en-US" smtClean="0"/>
              <a:t>7/3/2019</a:t>
            </a:fld>
            <a:endParaRPr lang="en-US"/>
          </a:p>
        </p:txBody>
      </p:sp>
      <p:sp>
        <p:nvSpPr>
          <p:cNvPr id="4" name="Footer Placeholder 3">
            <a:extLst>
              <a:ext uri="{FF2B5EF4-FFF2-40B4-BE49-F238E27FC236}">
                <a16:creationId xmlns:a16="http://schemas.microsoft.com/office/drawing/2014/main" id="{E0AD5C7C-BC7C-4AB7-95AE-151CCBA05287}"/>
              </a:ext>
            </a:extLst>
          </p:cNvPr>
          <p:cNvSpPr>
            <a:spLocks noGrp="1"/>
          </p:cNvSpPr>
          <p:nvPr>
            <p:ph type="ftr" sz="quarter" idx="11"/>
          </p:nvPr>
        </p:nvSpPr>
        <p:spPr/>
        <p:txBody>
          <a:bodyPr/>
          <a:lstStyle/>
          <a:p>
            <a:r>
              <a:rPr lang="en-US"/>
              <a:t>Project: </a:t>
            </a:r>
            <a:endParaRPr lang="en-US" dirty="0"/>
          </a:p>
        </p:txBody>
      </p:sp>
      <p:sp>
        <p:nvSpPr>
          <p:cNvPr id="5" name="Slide Number Placeholder 4">
            <a:extLst>
              <a:ext uri="{FF2B5EF4-FFF2-40B4-BE49-F238E27FC236}">
                <a16:creationId xmlns:a16="http://schemas.microsoft.com/office/drawing/2014/main" id="{C05E3158-9255-4D1F-B2F3-6EE7173EC3CF}"/>
              </a:ext>
            </a:extLst>
          </p:cNvPr>
          <p:cNvSpPr>
            <a:spLocks noGrp="1"/>
          </p:cNvSpPr>
          <p:nvPr>
            <p:ph type="sldNum" sz="quarter" idx="12"/>
          </p:nvPr>
        </p:nvSpPr>
        <p:spPr/>
        <p:txBody>
          <a:bodyPr/>
          <a:lstStyle/>
          <a:p>
            <a:fld id="{E466AD29-BA00-4B3E-9565-212093FF25EF}" type="slidenum">
              <a:rPr lang="en-US" smtClean="0"/>
              <a:t>7</a:t>
            </a:fld>
            <a:endParaRPr lang="en-US"/>
          </a:p>
        </p:txBody>
      </p:sp>
      <p:sp>
        <p:nvSpPr>
          <p:cNvPr id="6" name="Content Placeholder 5">
            <a:extLst>
              <a:ext uri="{FF2B5EF4-FFF2-40B4-BE49-F238E27FC236}">
                <a16:creationId xmlns:a16="http://schemas.microsoft.com/office/drawing/2014/main" id="{DFEF3C2C-484E-4790-B947-D37660D14E33}"/>
              </a:ext>
            </a:extLst>
          </p:cNvPr>
          <p:cNvSpPr>
            <a:spLocks noGrp="1"/>
          </p:cNvSpPr>
          <p:nvPr>
            <p:ph sz="quarter" idx="13"/>
          </p:nvPr>
        </p:nvSpPr>
        <p:spPr/>
        <p:txBody>
          <a:bodyPr/>
          <a:lstStyle/>
          <a:p>
            <a:endParaRPr lang="en-US"/>
          </a:p>
        </p:txBody>
      </p:sp>
    </p:spTree>
    <p:extLst>
      <p:ext uri="{BB962C8B-B14F-4D97-AF65-F5344CB8AC3E}">
        <p14:creationId xmlns:p14="http://schemas.microsoft.com/office/powerpoint/2010/main" val="240668238"/>
      </p:ext>
    </p:extLst>
  </p:cSld>
  <p:clrMapOvr>
    <a:masterClrMapping/>
  </p:clrMapOvr>
  <p:transition spd="slow">
    <p:push dir="u"/>
  </p:transition>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1B587C"/>
      </a:hlink>
      <a:folHlink>
        <a:srgbClr val="B26B02"/>
      </a:folHlink>
    </a:clrScheme>
    <a:fontScheme name="All Verdana All The Tim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2367248B-C1F8-4F24-868F-353C6EE01776}" vid="{49358677-8971-4011-9A0F-2055C054C97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Script Template</Template>
  <TotalTime>4396</TotalTime>
  <Words>497</Words>
  <Application>Microsoft Office PowerPoint</Application>
  <PresentationFormat>Widescreen</PresentationFormat>
  <Paragraphs>35</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Verdana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Cathleen White</dc:creator>
  <cp:lastModifiedBy>Cathleen White</cp:lastModifiedBy>
  <cp:revision>26</cp:revision>
  <dcterms:created xsi:type="dcterms:W3CDTF">2019-06-12T18:11:58Z</dcterms:created>
  <dcterms:modified xsi:type="dcterms:W3CDTF">2019-07-03T18:00:16Z</dcterms:modified>
</cp:coreProperties>
</file>